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362" r:id="rId2"/>
    <p:sldId id="260" r:id="rId3"/>
    <p:sldId id="382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9" r:id="rId13"/>
    <p:sldId id="380" r:id="rId14"/>
    <p:sldId id="381" r:id="rId15"/>
    <p:sldId id="361" r:id="rId16"/>
    <p:sldId id="376" r:id="rId17"/>
    <p:sldId id="375" r:id="rId18"/>
    <p:sldId id="377" r:id="rId19"/>
    <p:sldId id="3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3819" autoAdjust="0"/>
  </p:normalViewPr>
  <p:slideViewPr>
    <p:cSldViewPr snapToGrid="0">
      <p:cViewPr varScale="1">
        <p:scale>
          <a:sx n="54" d="100"/>
          <a:sy n="54" d="100"/>
        </p:scale>
        <p:origin x="11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30903-814C-42DE-88C1-967B5FDD450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C9EF3-EF9C-4BC6-9ED4-135EB13F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4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/>
              <a:t>https://www.youtube.com/watch?v=wSQJZHfAg18&amp;ab_channel=EdanMeyer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9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10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1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8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26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5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09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0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79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34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8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45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40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dirty="0"/>
              <a:t>Language Models (Talk/write)</a:t>
            </a:r>
          </a:p>
          <a:p>
            <a:pPr marL="228600" indent="-228600" algn="l">
              <a:buAutoNum type="arabicPeriod"/>
            </a:pPr>
            <a:r>
              <a:rPr lang="en-US" dirty="0"/>
              <a:t>Vision Tasks (see/recognize)</a:t>
            </a:r>
          </a:p>
          <a:p>
            <a:pPr marL="228600" indent="-228600" algn="l">
              <a:buAutoNum type="arabicPeriod"/>
            </a:pPr>
            <a:r>
              <a:rPr lang="en-US" dirty="0"/>
              <a:t>Physical World Tasks (move/manipulate)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3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RTX 3090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1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21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85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4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4887-C868-4BAA-A228-3DE8D9AC8582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88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28D0-C933-472E-8D30-63D1B446D1B2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8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9BD4E-DD7F-4415-87E2-FE9BF7E9F319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857D-8199-4615-81F6-94147910D20C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F208-8C9D-4424-9B37-141143BD227D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3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6369-DC36-4D47-A888-71E82AC0108F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39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9335-6784-4271-8FBB-A7F3A2B8E72D}" type="datetime1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8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9C2F-4314-4498-9679-854FC133C941}" type="datetime1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7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06186-0151-445B-B2D2-281662AEB948}" type="datetime1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GATO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174C09-270B-4D4D-948F-66209C8B4CB2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GATO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1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A55D2-D178-4900-91AC-32FCFA2ACFFE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4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441949-626E-4A0D-98CF-ADA0429CC128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GATO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44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0777-6440-4CE6-9790-EE8D0C706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spc="-5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A Generalist Agent</a:t>
            </a: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82A29-74A2-464F-9A26-EE8AA77EC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28911"/>
          </a:xfrm>
        </p:spPr>
        <p:txBody>
          <a:bodyPr>
            <a:normAutofit/>
          </a:bodyPr>
          <a:lstStyle/>
          <a:p>
            <a:pPr marL="1045844" marR="5080" lvl="0" indent="-1033780" defTabSz="457200" rtl="0" eaLnBrk="1" fontAlgn="auto" latinLnBrk="0" hangingPunct="1">
              <a:lnSpc>
                <a:spcPts val="3460"/>
              </a:lnSpc>
              <a:spcBef>
                <a:spcPts val="5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/>
              </a:rPr>
              <a:t>Presentation by TJ LaGrow</a:t>
            </a:r>
          </a:p>
          <a:p>
            <a:pPr marL="1045844" marR="5080" lvl="0" indent="-1033780" defTabSz="457200" rtl="0" eaLnBrk="1" fontAlgn="auto" latinLnBrk="0" hangingPunct="1">
              <a:lnSpc>
                <a:spcPts val="3460"/>
              </a:lnSpc>
              <a:spcBef>
                <a:spcPts val="5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TReNDS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Center MLBBQ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9/16/2022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6CB34-B76A-4193-BF94-03FA275A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A93C0-8C74-496A-AB95-2D47A055009B}"/>
              </a:ext>
            </a:extLst>
          </p:cNvPr>
          <p:cNvSpPr txBox="1"/>
          <p:nvPr/>
        </p:nvSpPr>
        <p:spPr>
          <a:xfrm>
            <a:off x="137154" y="5945159"/>
            <a:ext cx="4649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Reed, Scott, et al. "A generalist agent." </a:t>
            </a:r>
            <a:r>
              <a:rPr lang="en-US" sz="1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arXiv:2205.06175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(2022).</a:t>
            </a:r>
          </a:p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Web posting: https://www.deepmind.com/publications/a-generalist-agent</a:t>
            </a:r>
            <a:endParaRPr lang="en-US" sz="1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6A207-BBF8-6988-5BF3-366478C2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C57E8E1-7EC7-7B16-41D1-D75E139C8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77" y="210251"/>
            <a:ext cx="5564285" cy="38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8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Scale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64B075E-4B0A-C9E6-F2CE-5B9766E2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7" y="797838"/>
            <a:ext cx="7400372" cy="4988399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A44D629-46D0-0207-A598-E90EBF092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869" y="505450"/>
            <a:ext cx="2589672" cy="2420955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68AAD0C9-BDD9-C7A9-A873-AA27AA8A5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869" y="3525166"/>
            <a:ext cx="2589672" cy="27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6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GATO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0B267E2-1805-6210-040F-3BA582840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7" y="797838"/>
            <a:ext cx="11410675" cy="2963071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2EF21C3-B834-F9C7-C0AE-242E67EBB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31" y="3891041"/>
            <a:ext cx="5906012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5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GATO</a:t>
            </a:r>
          </a:p>
        </p:txBody>
      </p:sp>
      <p:pic>
        <p:nvPicPr>
          <p:cNvPr id="8" name="Picture 7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1878C819-9356-036B-F5C9-27065FAA1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3" y="797838"/>
            <a:ext cx="11136113" cy="520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9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GATO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74BEE58-D252-5F3E-C32B-86E9B7EE5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063"/>
            <a:ext cx="12192000" cy="58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4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GATO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74BEE58-D252-5F3E-C32B-86E9B7EE5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063"/>
            <a:ext cx="12192000" cy="5869736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4C084F-A82F-8F2F-B7E3-651F0C7CC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25" y="1826313"/>
            <a:ext cx="4949395" cy="320537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81953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B58D6-6102-444F-B284-A97ADD14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18587-C887-4F26-BCBB-B7A65BDC70CE}"/>
              </a:ext>
            </a:extLst>
          </p:cNvPr>
          <p:cNvSpPr txBox="1"/>
          <p:nvPr/>
        </p:nvSpPr>
        <p:spPr>
          <a:xfrm>
            <a:off x="4624281" y="2721114"/>
            <a:ext cx="2499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Thank you!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C0075-6658-0540-676B-16BA9C4EA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</p:spTree>
    <p:extLst>
      <p:ext uri="{BB962C8B-B14F-4D97-AF65-F5344CB8AC3E}">
        <p14:creationId xmlns:p14="http://schemas.microsoft.com/office/powerpoint/2010/main" val="242178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844225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50700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GATO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53CB467-87A4-CBFF-1BF8-51DEFD43A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76" y="983826"/>
            <a:ext cx="9033048" cy="48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1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GATO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7552B3E-D489-CAD8-250E-76799DE33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9" y="980263"/>
            <a:ext cx="9769832" cy="48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61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GATO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52E0E36-DA01-7320-3EDC-014BCD2B9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62" y="1186205"/>
            <a:ext cx="10626746" cy="480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0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B58D6-6102-444F-B284-A97ADD14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18587-C887-4F26-BCBB-B7A65BDC70CE}"/>
              </a:ext>
            </a:extLst>
          </p:cNvPr>
          <p:cNvSpPr txBox="1"/>
          <p:nvPr/>
        </p:nvSpPr>
        <p:spPr>
          <a:xfrm>
            <a:off x="4794169" y="33090"/>
            <a:ext cx="2160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Overview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967CB-93D2-0145-C704-0800CD9C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76496-A8E5-0792-B7B2-8D2AE0180B03}"/>
              </a:ext>
            </a:extLst>
          </p:cNvPr>
          <p:cNvSpPr txBox="1"/>
          <p:nvPr/>
        </p:nvSpPr>
        <p:spPr>
          <a:xfrm>
            <a:off x="700088" y="1200150"/>
            <a:ext cx="10844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Go over the general concept of the model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Architecture and comparable size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Performance and positive/negative transfer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Scale Considerations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Ablation study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Steps forward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129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B58D6-6102-444F-B284-A97ADD14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18587-C887-4F26-BCBB-B7A65BDC70CE}"/>
              </a:ext>
            </a:extLst>
          </p:cNvPr>
          <p:cNvSpPr txBox="1"/>
          <p:nvPr/>
        </p:nvSpPr>
        <p:spPr>
          <a:xfrm>
            <a:off x="4794169" y="33090"/>
            <a:ext cx="2160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Overview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967CB-93D2-0145-C704-0800CD9C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76496-A8E5-0792-B7B2-8D2AE0180B03}"/>
              </a:ext>
            </a:extLst>
          </p:cNvPr>
          <p:cNvSpPr txBox="1"/>
          <p:nvPr/>
        </p:nvSpPr>
        <p:spPr>
          <a:xfrm>
            <a:off x="700088" y="1200150"/>
            <a:ext cx="10844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Go over the general concept of the model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Architecture and comparable size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Performance and positive/negative transfer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Scale Considerations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Ablation study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Steps forward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D1523-0D62-28CE-2F74-CEC21DD38FB0}"/>
              </a:ext>
            </a:extLst>
          </p:cNvPr>
          <p:cNvSpPr txBox="1"/>
          <p:nvPr/>
        </p:nvSpPr>
        <p:spPr>
          <a:xfrm>
            <a:off x="1113881" y="4786313"/>
            <a:ext cx="99642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Is this helping or hurting the argument of AGI? Should we consider this more ‘weak’ or ‘narrow’ AI?</a:t>
            </a:r>
          </a:p>
        </p:txBody>
      </p:sp>
    </p:spTree>
    <p:extLst>
      <p:ext uri="{BB962C8B-B14F-4D97-AF65-F5344CB8AC3E}">
        <p14:creationId xmlns:p14="http://schemas.microsoft.com/office/powerpoint/2010/main" val="396154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GATO Overview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E4FAE08-20DF-47F3-8D54-83432CBB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23" y="836975"/>
            <a:ext cx="7425553" cy="51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Architecture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8788C40-6C4E-8CC2-484B-4E3D64E6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2" y="797838"/>
            <a:ext cx="6532816" cy="320446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B07BA4C-26A5-7496-2392-377714E88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96" y="4139194"/>
            <a:ext cx="4599509" cy="195371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648C812-F579-8F33-8F29-5AE453BB8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68" y="797838"/>
            <a:ext cx="4341635" cy="2229246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1BBA3756-ED7B-B16A-2256-5D1160199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94" y="3429000"/>
            <a:ext cx="5129186" cy="24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0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Tasks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C96E6A1-7C27-691A-53E8-BB8EF70CA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12" y="1146239"/>
            <a:ext cx="9235865" cy="4565522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7E31F11-2921-4994-0941-DC7B2B823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00" y="4633163"/>
            <a:ext cx="4021715" cy="11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6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GATO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F9642DF-E468-732E-1613-ED9B9A213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41" y="864756"/>
            <a:ext cx="9588033" cy="4126344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EC86890-FB5F-B5C2-DD51-2C49D907A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00" y="5058018"/>
            <a:ext cx="6157494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31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Example for Generating Image Labels</a:t>
            </a:r>
          </a:p>
        </p:txBody>
      </p:sp>
      <p:pic>
        <p:nvPicPr>
          <p:cNvPr id="8" name="Picture 7" descr="A collage of people and animals&#10;&#10;Description automatically generated with low confidence">
            <a:extLst>
              <a:ext uri="{FF2B5EF4-FFF2-40B4-BE49-F238E27FC236}">
                <a16:creationId xmlns:a16="http://schemas.microsoft.com/office/drawing/2014/main" id="{F4CA95B5-7F0B-4B58-665B-040612C74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74" y="738364"/>
            <a:ext cx="8662451" cy="5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3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0D0D0-E5B9-8901-26A5-920FB591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3EE2E-2F55-E26D-BE85-6B02EA14DFC1}"/>
              </a:ext>
            </a:extLst>
          </p:cNvPr>
          <p:cNvSpPr txBox="1"/>
          <p:nvPr/>
        </p:nvSpPr>
        <p:spPr>
          <a:xfrm>
            <a:off x="392097" y="213063"/>
            <a:ext cx="1140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Example for </a:t>
            </a:r>
            <a:r>
              <a:rPr lang="en-US" sz="3200" dirty="0" err="1"/>
              <a:t>Textbot</a:t>
            </a:r>
            <a:r>
              <a:rPr lang="en-US" sz="3200" dirty="0"/>
              <a:t> Conversation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0950500-E188-FD17-57A1-76F8A406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6" y="668629"/>
            <a:ext cx="10632357" cy="56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568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7292</TotalTime>
  <Words>245</Words>
  <Application>Microsoft Office PowerPoint</Application>
  <PresentationFormat>Widescreen</PresentationFormat>
  <Paragraphs>101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Retrospect</vt:lpstr>
      <vt:lpstr>A Generalist 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Reinforcement Learning and 〖Revisited Rainbow〗^1</dc:title>
  <dc:creator>LaGrow, Theodore J</dc:creator>
  <cp:lastModifiedBy>LaGrow, Theodore J</cp:lastModifiedBy>
  <cp:revision>36</cp:revision>
  <dcterms:created xsi:type="dcterms:W3CDTF">2021-07-09T13:39:56Z</dcterms:created>
  <dcterms:modified xsi:type="dcterms:W3CDTF">2022-09-16T14:58:08Z</dcterms:modified>
</cp:coreProperties>
</file>